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75757"/>
        </a:solidFill>
        <a:effectLst/>
        <a:uFillTx/>
        <a:latin typeface="+mj-lt"/>
        <a:ea typeface="+mj-ea"/>
        <a:cs typeface="+mj-cs"/>
        <a:sym typeface="Cocogoose Pro UltraLight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75757"/>
        </a:solidFill>
        <a:effectLst/>
        <a:uFillTx/>
        <a:latin typeface="+mj-lt"/>
        <a:ea typeface="+mj-ea"/>
        <a:cs typeface="+mj-cs"/>
        <a:sym typeface="Cocogoose Pro UltraLight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75757"/>
        </a:solidFill>
        <a:effectLst/>
        <a:uFillTx/>
        <a:latin typeface="+mj-lt"/>
        <a:ea typeface="+mj-ea"/>
        <a:cs typeface="+mj-cs"/>
        <a:sym typeface="Cocogoose Pro UltraLight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75757"/>
        </a:solidFill>
        <a:effectLst/>
        <a:uFillTx/>
        <a:latin typeface="+mj-lt"/>
        <a:ea typeface="+mj-ea"/>
        <a:cs typeface="+mj-cs"/>
        <a:sym typeface="Cocogoose Pro UltraLight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75757"/>
        </a:solidFill>
        <a:effectLst/>
        <a:uFillTx/>
        <a:latin typeface="+mj-lt"/>
        <a:ea typeface="+mj-ea"/>
        <a:cs typeface="+mj-cs"/>
        <a:sym typeface="Cocogoose Pro UltraLight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75757"/>
        </a:solidFill>
        <a:effectLst/>
        <a:uFillTx/>
        <a:latin typeface="+mj-lt"/>
        <a:ea typeface="+mj-ea"/>
        <a:cs typeface="+mj-cs"/>
        <a:sym typeface="Cocogoose Pro UltraLight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75757"/>
        </a:solidFill>
        <a:effectLst/>
        <a:uFillTx/>
        <a:latin typeface="+mj-lt"/>
        <a:ea typeface="+mj-ea"/>
        <a:cs typeface="+mj-cs"/>
        <a:sym typeface="Cocogoose Pro UltraLight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75757"/>
        </a:solidFill>
        <a:effectLst/>
        <a:uFillTx/>
        <a:latin typeface="+mj-lt"/>
        <a:ea typeface="+mj-ea"/>
        <a:cs typeface="+mj-cs"/>
        <a:sym typeface="Cocogoose Pro UltraLight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575757"/>
        </a:solidFill>
        <a:effectLst/>
        <a:uFillTx/>
        <a:latin typeface="+mj-lt"/>
        <a:ea typeface="+mj-ea"/>
        <a:cs typeface="+mj-cs"/>
        <a:sym typeface="Cocogoose Pro Ultra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0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575757"/>
        </a:fontRef>
        <a:srgbClr val="575757"/>
      </a:tcTxStyle>
      <a:tcStyle>
        <a:tcBdr>
          <a:left>
            <a:ln w="12700" cap="flat">
              <a:solidFill>
                <a:srgbClr val="F2F1E2"/>
              </a:solidFill>
              <a:prstDash val="solid"/>
              <a:round/>
            </a:ln>
          </a:left>
          <a:right>
            <a:ln w="12700" cap="flat">
              <a:solidFill>
                <a:srgbClr val="F2F1E2"/>
              </a:solidFill>
              <a:prstDash val="solid"/>
              <a:round/>
            </a:ln>
          </a:right>
          <a:top>
            <a:ln w="12700" cap="flat">
              <a:solidFill>
                <a:srgbClr val="F2F1E2"/>
              </a:solidFill>
              <a:prstDash val="solid"/>
              <a:round/>
            </a:ln>
          </a:top>
          <a:bottom>
            <a:ln w="12700" cap="flat">
              <a:solidFill>
                <a:srgbClr val="F2F1E2"/>
              </a:solidFill>
              <a:prstDash val="solid"/>
              <a:round/>
            </a:ln>
          </a:bottom>
          <a:insideH>
            <a:ln w="12700" cap="flat">
              <a:solidFill>
                <a:srgbClr val="F2F1E2"/>
              </a:solidFill>
              <a:prstDash val="solid"/>
              <a:round/>
            </a:ln>
          </a:insideH>
          <a:insideV>
            <a:ln w="12700" cap="flat">
              <a:solidFill>
                <a:srgbClr val="F2F1E2"/>
              </a:solidFill>
              <a:prstDash val="solid"/>
              <a:round/>
            </a:ln>
          </a:insideV>
        </a:tcBdr>
        <a:fill>
          <a:solidFill>
            <a:srgbClr val="FAD4D3"/>
          </a:solidFill>
        </a:fill>
      </a:tcStyle>
    </a:wholeTbl>
    <a:band2H>
      <a:tcTxStyle/>
      <a:tcStyle>
        <a:tcBdr/>
        <a:fill>
          <a:solidFill>
            <a:srgbClr val="FDEBEA"/>
          </a:solidFill>
        </a:fill>
      </a:tcStyle>
    </a:band2H>
    <a:firstCol>
      <a:tcTxStyle b="on" i="off">
        <a:fontRef idx="major">
          <a:srgbClr val="F2F1E2"/>
        </a:fontRef>
        <a:srgbClr val="F2F1E2"/>
      </a:tcTxStyle>
      <a:tcStyle>
        <a:tcBdr>
          <a:left>
            <a:ln w="12700" cap="flat">
              <a:solidFill>
                <a:srgbClr val="F2F1E2"/>
              </a:solidFill>
              <a:prstDash val="solid"/>
              <a:round/>
            </a:ln>
          </a:left>
          <a:right>
            <a:ln w="12700" cap="flat">
              <a:solidFill>
                <a:srgbClr val="F2F1E2"/>
              </a:solidFill>
              <a:prstDash val="solid"/>
              <a:round/>
            </a:ln>
          </a:right>
          <a:top>
            <a:ln w="12700" cap="flat">
              <a:solidFill>
                <a:srgbClr val="F2F1E2"/>
              </a:solidFill>
              <a:prstDash val="solid"/>
              <a:round/>
            </a:ln>
          </a:top>
          <a:bottom>
            <a:ln w="12700" cap="flat">
              <a:solidFill>
                <a:srgbClr val="F2F1E2"/>
              </a:solidFill>
              <a:prstDash val="solid"/>
              <a:round/>
            </a:ln>
          </a:bottom>
          <a:insideH>
            <a:ln w="12700" cap="flat">
              <a:solidFill>
                <a:srgbClr val="F2F1E2"/>
              </a:solidFill>
              <a:prstDash val="solid"/>
              <a:round/>
            </a:ln>
          </a:insideH>
          <a:insideV>
            <a:ln w="12700" cap="flat">
              <a:solidFill>
                <a:srgbClr val="F2F1E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2F1E2"/>
        </a:fontRef>
        <a:srgbClr val="F2F1E2"/>
      </a:tcTxStyle>
      <a:tcStyle>
        <a:tcBdr>
          <a:left>
            <a:ln w="12700" cap="flat">
              <a:solidFill>
                <a:srgbClr val="F2F1E2"/>
              </a:solidFill>
              <a:prstDash val="solid"/>
              <a:round/>
            </a:ln>
          </a:left>
          <a:right>
            <a:ln w="12700" cap="flat">
              <a:solidFill>
                <a:srgbClr val="F2F1E2"/>
              </a:solidFill>
              <a:prstDash val="solid"/>
              <a:round/>
            </a:ln>
          </a:right>
          <a:top>
            <a:ln w="38100" cap="flat">
              <a:solidFill>
                <a:srgbClr val="F2F1E2"/>
              </a:solidFill>
              <a:prstDash val="solid"/>
              <a:round/>
            </a:ln>
          </a:top>
          <a:bottom>
            <a:ln w="12700" cap="flat">
              <a:solidFill>
                <a:srgbClr val="F2F1E2"/>
              </a:solidFill>
              <a:prstDash val="solid"/>
              <a:round/>
            </a:ln>
          </a:bottom>
          <a:insideH>
            <a:ln w="12700" cap="flat">
              <a:solidFill>
                <a:srgbClr val="F2F1E2"/>
              </a:solidFill>
              <a:prstDash val="solid"/>
              <a:round/>
            </a:ln>
          </a:insideH>
          <a:insideV>
            <a:ln w="12700" cap="flat">
              <a:solidFill>
                <a:srgbClr val="F2F1E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2F1E2"/>
        </a:fontRef>
        <a:srgbClr val="F2F1E2"/>
      </a:tcTxStyle>
      <a:tcStyle>
        <a:tcBdr>
          <a:left>
            <a:ln w="12700" cap="flat">
              <a:solidFill>
                <a:srgbClr val="F2F1E2"/>
              </a:solidFill>
              <a:prstDash val="solid"/>
              <a:round/>
            </a:ln>
          </a:left>
          <a:right>
            <a:ln w="12700" cap="flat">
              <a:solidFill>
                <a:srgbClr val="F2F1E2"/>
              </a:solidFill>
              <a:prstDash val="solid"/>
              <a:round/>
            </a:ln>
          </a:right>
          <a:top>
            <a:ln w="12700" cap="flat">
              <a:solidFill>
                <a:srgbClr val="F2F1E2"/>
              </a:solidFill>
              <a:prstDash val="solid"/>
              <a:round/>
            </a:ln>
          </a:top>
          <a:bottom>
            <a:ln w="38100" cap="flat">
              <a:solidFill>
                <a:srgbClr val="F2F1E2"/>
              </a:solidFill>
              <a:prstDash val="solid"/>
              <a:round/>
            </a:ln>
          </a:bottom>
          <a:insideH>
            <a:ln w="12700" cap="flat">
              <a:solidFill>
                <a:srgbClr val="F2F1E2"/>
              </a:solidFill>
              <a:prstDash val="solid"/>
              <a:round/>
            </a:ln>
          </a:insideH>
          <a:insideV>
            <a:ln w="12700" cap="flat">
              <a:solidFill>
                <a:srgbClr val="F2F1E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575757"/>
        </a:fontRef>
        <a:srgbClr val="575757"/>
      </a:tcTxStyle>
      <a:tcStyle>
        <a:tcBdr>
          <a:left>
            <a:ln w="12700" cap="flat">
              <a:solidFill>
                <a:srgbClr val="F2F1E2"/>
              </a:solidFill>
              <a:prstDash val="solid"/>
              <a:round/>
            </a:ln>
          </a:left>
          <a:right>
            <a:ln w="12700" cap="flat">
              <a:solidFill>
                <a:srgbClr val="F2F1E2"/>
              </a:solidFill>
              <a:prstDash val="solid"/>
              <a:round/>
            </a:ln>
          </a:right>
          <a:top>
            <a:ln w="12700" cap="flat">
              <a:solidFill>
                <a:srgbClr val="F2F1E2"/>
              </a:solidFill>
              <a:prstDash val="solid"/>
              <a:round/>
            </a:ln>
          </a:top>
          <a:bottom>
            <a:ln w="12700" cap="flat">
              <a:solidFill>
                <a:srgbClr val="F2F1E2"/>
              </a:solidFill>
              <a:prstDash val="solid"/>
              <a:round/>
            </a:ln>
          </a:bottom>
          <a:insideH>
            <a:ln w="12700" cap="flat">
              <a:solidFill>
                <a:srgbClr val="F2F1E2"/>
              </a:solidFill>
              <a:prstDash val="solid"/>
              <a:round/>
            </a:ln>
          </a:insideH>
          <a:insideV>
            <a:ln w="12700" cap="flat">
              <a:solidFill>
                <a:srgbClr val="F2F1E2"/>
              </a:solidFill>
              <a:prstDash val="solid"/>
              <a:round/>
            </a:ln>
          </a:insideV>
        </a:tcBdr>
        <a:fill>
          <a:solidFill>
            <a:srgbClr val="FBF8D2"/>
          </a:solidFill>
        </a:fill>
      </a:tcStyle>
    </a:wholeTbl>
    <a:band2H>
      <a:tcTxStyle/>
      <a:tcStyle>
        <a:tcBdr/>
        <a:fill>
          <a:solidFill>
            <a:srgbClr val="FDFCEA"/>
          </a:solidFill>
        </a:fill>
      </a:tcStyle>
    </a:band2H>
    <a:firstCol>
      <a:tcTxStyle b="on" i="off">
        <a:fontRef idx="major">
          <a:srgbClr val="F2F1E2"/>
        </a:fontRef>
        <a:srgbClr val="F2F1E2"/>
      </a:tcTxStyle>
      <a:tcStyle>
        <a:tcBdr>
          <a:left>
            <a:ln w="12700" cap="flat">
              <a:solidFill>
                <a:srgbClr val="F2F1E2"/>
              </a:solidFill>
              <a:prstDash val="solid"/>
              <a:round/>
            </a:ln>
          </a:left>
          <a:right>
            <a:ln w="12700" cap="flat">
              <a:solidFill>
                <a:srgbClr val="F2F1E2"/>
              </a:solidFill>
              <a:prstDash val="solid"/>
              <a:round/>
            </a:ln>
          </a:right>
          <a:top>
            <a:ln w="12700" cap="flat">
              <a:solidFill>
                <a:srgbClr val="F2F1E2"/>
              </a:solidFill>
              <a:prstDash val="solid"/>
              <a:round/>
            </a:ln>
          </a:top>
          <a:bottom>
            <a:ln w="12700" cap="flat">
              <a:solidFill>
                <a:srgbClr val="F2F1E2"/>
              </a:solidFill>
              <a:prstDash val="solid"/>
              <a:round/>
            </a:ln>
          </a:bottom>
          <a:insideH>
            <a:ln w="12700" cap="flat">
              <a:solidFill>
                <a:srgbClr val="F2F1E2"/>
              </a:solidFill>
              <a:prstDash val="solid"/>
              <a:round/>
            </a:ln>
          </a:insideH>
          <a:insideV>
            <a:ln w="12700" cap="flat">
              <a:solidFill>
                <a:srgbClr val="F2F1E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2F1E2"/>
        </a:fontRef>
        <a:srgbClr val="F2F1E2"/>
      </a:tcTxStyle>
      <a:tcStyle>
        <a:tcBdr>
          <a:left>
            <a:ln w="12700" cap="flat">
              <a:solidFill>
                <a:srgbClr val="F2F1E2"/>
              </a:solidFill>
              <a:prstDash val="solid"/>
              <a:round/>
            </a:ln>
          </a:left>
          <a:right>
            <a:ln w="12700" cap="flat">
              <a:solidFill>
                <a:srgbClr val="F2F1E2"/>
              </a:solidFill>
              <a:prstDash val="solid"/>
              <a:round/>
            </a:ln>
          </a:right>
          <a:top>
            <a:ln w="38100" cap="flat">
              <a:solidFill>
                <a:srgbClr val="F2F1E2"/>
              </a:solidFill>
              <a:prstDash val="solid"/>
              <a:round/>
            </a:ln>
          </a:top>
          <a:bottom>
            <a:ln w="12700" cap="flat">
              <a:solidFill>
                <a:srgbClr val="F2F1E2"/>
              </a:solidFill>
              <a:prstDash val="solid"/>
              <a:round/>
            </a:ln>
          </a:bottom>
          <a:insideH>
            <a:ln w="12700" cap="flat">
              <a:solidFill>
                <a:srgbClr val="F2F1E2"/>
              </a:solidFill>
              <a:prstDash val="solid"/>
              <a:round/>
            </a:ln>
          </a:insideH>
          <a:insideV>
            <a:ln w="12700" cap="flat">
              <a:solidFill>
                <a:srgbClr val="F2F1E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2F1E2"/>
        </a:fontRef>
        <a:srgbClr val="F2F1E2"/>
      </a:tcTxStyle>
      <a:tcStyle>
        <a:tcBdr>
          <a:left>
            <a:ln w="12700" cap="flat">
              <a:solidFill>
                <a:srgbClr val="F2F1E2"/>
              </a:solidFill>
              <a:prstDash val="solid"/>
              <a:round/>
            </a:ln>
          </a:left>
          <a:right>
            <a:ln w="12700" cap="flat">
              <a:solidFill>
                <a:srgbClr val="F2F1E2"/>
              </a:solidFill>
              <a:prstDash val="solid"/>
              <a:round/>
            </a:ln>
          </a:right>
          <a:top>
            <a:ln w="12700" cap="flat">
              <a:solidFill>
                <a:srgbClr val="F2F1E2"/>
              </a:solidFill>
              <a:prstDash val="solid"/>
              <a:round/>
            </a:ln>
          </a:top>
          <a:bottom>
            <a:ln w="38100" cap="flat">
              <a:solidFill>
                <a:srgbClr val="F2F1E2"/>
              </a:solidFill>
              <a:prstDash val="solid"/>
              <a:round/>
            </a:ln>
          </a:bottom>
          <a:insideH>
            <a:ln w="12700" cap="flat">
              <a:solidFill>
                <a:srgbClr val="F2F1E2"/>
              </a:solidFill>
              <a:prstDash val="solid"/>
              <a:round/>
            </a:ln>
          </a:insideH>
          <a:insideV>
            <a:ln w="12700" cap="flat">
              <a:solidFill>
                <a:srgbClr val="F2F1E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575757"/>
        </a:fontRef>
        <a:srgbClr val="575757"/>
      </a:tcTxStyle>
      <a:tcStyle>
        <a:tcBdr>
          <a:left>
            <a:ln w="12700" cap="flat">
              <a:solidFill>
                <a:srgbClr val="F2F1E2"/>
              </a:solidFill>
              <a:prstDash val="solid"/>
              <a:round/>
            </a:ln>
          </a:left>
          <a:right>
            <a:ln w="12700" cap="flat">
              <a:solidFill>
                <a:srgbClr val="F2F1E2"/>
              </a:solidFill>
              <a:prstDash val="solid"/>
              <a:round/>
            </a:ln>
          </a:right>
          <a:top>
            <a:ln w="12700" cap="flat">
              <a:solidFill>
                <a:srgbClr val="F2F1E2"/>
              </a:solidFill>
              <a:prstDash val="solid"/>
              <a:round/>
            </a:ln>
          </a:top>
          <a:bottom>
            <a:ln w="12700" cap="flat">
              <a:solidFill>
                <a:srgbClr val="F2F1E2"/>
              </a:solidFill>
              <a:prstDash val="solid"/>
              <a:round/>
            </a:ln>
          </a:bottom>
          <a:insideH>
            <a:ln w="12700" cap="flat">
              <a:solidFill>
                <a:srgbClr val="F2F1E2"/>
              </a:solidFill>
              <a:prstDash val="solid"/>
              <a:round/>
            </a:ln>
          </a:insideH>
          <a:insideV>
            <a:ln w="12700" cap="flat">
              <a:solidFill>
                <a:srgbClr val="F2F1E2"/>
              </a:solidFill>
              <a:prstDash val="solid"/>
              <a:round/>
            </a:ln>
          </a:insideV>
        </a:tcBdr>
        <a:fill>
          <a:solidFill>
            <a:srgbClr val="D5EDED"/>
          </a:solidFill>
        </a:fill>
      </a:tcStyle>
    </a:wholeTbl>
    <a:band2H>
      <a:tcTxStyle/>
      <a:tcStyle>
        <a:tcBdr/>
        <a:fill>
          <a:solidFill>
            <a:srgbClr val="EBF6F6"/>
          </a:solidFill>
        </a:fill>
      </a:tcStyle>
    </a:band2H>
    <a:firstCol>
      <a:tcTxStyle b="on" i="off">
        <a:fontRef idx="major">
          <a:srgbClr val="F2F1E2"/>
        </a:fontRef>
        <a:srgbClr val="F2F1E2"/>
      </a:tcTxStyle>
      <a:tcStyle>
        <a:tcBdr>
          <a:left>
            <a:ln w="12700" cap="flat">
              <a:solidFill>
                <a:srgbClr val="F2F1E2"/>
              </a:solidFill>
              <a:prstDash val="solid"/>
              <a:round/>
            </a:ln>
          </a:left>
          <a:right>
            <a:ln w="12700" cap="flat">
              <a:solidFill>
                <a:srgbClr val="F2F1E2"/>
              </a:solidFill>
              <a:prstDash val="solid"/>
              <a:round/>
            </a:ln>
          </a:right>
          <a:top>
            <a:ln w="12700" cap="flat">
              <a:solidFill>
                <a:srgbClr val="F2F1E2"/>
              </a:solidFill>
              <a:prstDash val="solid"/>
              <a:round/>
            </a:ln>
          </a:top>
          <a:bottom>
            <a:ln w="12700" cap="flat">
              <a:solidFill>
                <a:srgbClr val="F2F1E2"/>
              </a:solidFill>
              <a:prstDash val="solid"/>
              <a:round/>
            </a:ln>
          </a:bottom>
          <a:insideH>
            <a:ln w="12700" cap="flat">
              <a:solidFill>
                <a:srgbClr val="F2F1E2"/>
              </a:solidFill>
              <a:prstDash val="solid"/>
              <a:round/>
            </a:ln>
          </a:insideH>
          <a:insideV>
            <a:ln w="12700" cap="flat">
              <a:solidFill>
                <a:srgbClr val="F2F1E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2F1E2"/>
        </a:fontRef>
        <a:srgbClr val="F2F1E2"/>
      </a:tcTxStyle>
      <a:tcStyle>
        <a:tcBdr>
          <a:left>
            <a:ln w="12700" cap="flat">
              <a:solidFill>
                <a:srgbClr val="F2F1E2"/>
              </a:solidFill>
              <a:prstDash val="solid"/>
              <a:round/>
            </a:ln>
          </a:left>
          <a:right>
            <a:ln w="12700" cap="flat">
              <a:solidFill>
                <a:srgbClr val="F2F1E2"/>
              </a:solidFill>
              <a:prstDash val="solid"/>
              <a:round/>
            </a:ln>
          </a:right>
          <a:top>
            <a:ln w="38100" cap="flat">
              <a:solidFill>
                <a:srgbClr val="F2F1E2"/>
              </a:solidFill>
              <a:prstDash val="solid"/>
              <a:round/>
            </a:ln>
          </a:top>
          <a:bottom>
            <a:ln w="12700" cap="flat">
              <a:solidFill>
                <a:srgbClr val="F2F1E2"/>
              </a:solidFill>
              <a:prstDash val="solid"/>
              <a:round/>
            </a:ln>
          </a:bottom>
          <a:insideH>
            <a:ln w="12700" cap="flat">
              <a:solidFill>
                <a:srgbClr val="F2F1E2"/>
              </a:solidFill>
              <a:prstDash val="solid"/>
              <a:round/>
            </a:ln>
          </a:insideH>
          <a:insideV>
            <a:ln w="12700" cap="flat">
              <a:solidFill>
                <a:srgbClr val="F2F1E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2F1E2"/>
        </a:fontRef>
        <a:srgbClr val="F2F1E2"/>
      </a:tcTxStyle>
      <a:tcStyle>
        <a:tcBdr>
          <a:left>
            <a:ln w="12700" cap="flat">
              <a:solidFill>
                <a:srgbClr val="F2F1E2"/>
              </a:solidFill>
              <a:prstDash val="solid"/>
              <a:round/>
            </a:ln>
          </a:left>
          <a:right>
            <a:ln w="12700" cap="flat">
              <a:solidFill>
                <a:srgbClr val="F2F1E2"/>
              </a:solidFill>
              <a:prstDash val="solid"/>
              <a:round/>
            </a:ln>
          </a:right>
          <a:top>
            <a:ln w="12700" cap="flat">
              <a:solidFill>
                <a:srgbClr val="F2F1E2"/>
              </a:solidFill>
              <a:prstDash val="solid"/>
              <a:round/>
            </a:ln>
          </a:top>
          <a:bottom>
            <a:ln w="38100" cap="flat">
              <a:solidFill>
                <a:srgbClr val="F2F1E2"/>
              </a:solidFill>
              <a:prstDash val="solid"/>
              <a:round/>
            </a:ln>
          </a:bottom>
          <a:insideH>
            <a:ln w="12700" cap="flat">
              <a:solidFill>
                <a:srgbClr val="F2F1E2"/>
              </a:solidFill>
              <a:prstDash val="solid"/>
              <a:round/>
            </a:ln>
          </a:insideH>
          <a:insideV>
            <a:ln w="12700" cap="flat">
              <a:solidFill>
                <a:srgbClr val="F2F1E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575757"/>
        </a:fontRef>
        <a:srgbClr val="57575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2F1E2"/>
          </a:solidFill>
        </a:fill>
      </a:tcStyle>
    </a:band2H>
    <a:firstCol>
      <a:tcTxStyle b="on" i="off">
        <a:fontRef idx="major">
          <a:srgbClr val="F2F1E2"/>
        </a:fontRef>
        <a:srgbClr val="F2F1E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575757"/>
        </a:fontRef>
        <a:srgbClr val="57575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75757"/>
              </a:solidFill>
              <a:prstDash val="solid"/>
              <a:round/>
            </a:ln>
          </a:top>
          <a:bottom>
            <a:ln w="25400" cap="flat">
              <a:solidFill>
                <a:srgbClr val="57575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2F1E2"/>
          </a:solidFill>
        </a:fill>
      </a:tcStyle>
    </a:lastRow>
    <a:firstRow>
      <a:tcTxStyle b="on" i="off">
        <a:fontRef idx="major">
          <a:srgbClr val="F2F1E2"/>
        </a:fontRef>
        <a:srgbClr val="F2F1E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75757"/>
              </a:solidFill>
              <a:prstDash val="solid"/>
              <a:round/>
            </a:ln>
          </a:top>
          <a:bottom>
            <a:ln w="25400" cap="flat">
              <a:solidFill>
                <a:srgbClr val="57575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575757"/>
        </a:fontRef>
        <a:srgbClr val="575757"/>
      </a:tcTxStyle>
      <a:tcStyle>
        <a:tcBdr>
          <a:left>
            <a:ln w="12700" cap="flat">
              <a:solidFill>
                <a:srgbClr val="F2F1E2"/>
              </a:solidFill>
              <a:prstDash val="solid"/>
              <a:round/>
            </a:ln>
          </a:left>
          <a:right>
            <a:ln w="12700" cap="flat">
              <a:solidFill>
                <a:srgbClr val="F2F1E2"/>
              </a:solidFill>
              <a:prstDash val="solid"/>
              <a:round/>
            </a:ln>
          </a:right>
          <a:top>
            <a:ln w="12700" cap="flat">
              <a:solidFill>
                <a:srgbClr val="F2F1E2"/>
              </a:solidFill>
              <a:prstDash val="solid"/>
              <a:round/>
            </a:ln>
          </a:top>
          <a:bottom>
            <a:ln w="12700" cap="flat">
              <a:solidFill>
                <a:srgbClr val="F2F1E2"/>
              </a:solidFill>
              <a:prstDash val="solid"/>
              <a:round/>
            </a:ln>
          </a:bottom>
          <a:insideH>
            <a:ln w="12700" cap="flat">
              <a:solidFill>
                <a:srgbClr val="F2F1E2"/>
              </a:solidFill>
              <a:prstDash val="solid"/>
              <a:round/>
            </a:ln>
          </a:insideH>
          <a:insideV>
            <a:ln w="12700" cap="flat">
              <a:solidFill>
                <a:srgbClr val="F2F1E2"/>
              </a:solidFill>
              <a:prstDash val="solid"/>
              <a:round/>
            </a:ln>
          </a:insideV>
        </a:tcBdr>
        <a:fill>
          <a:solidFill>
            <a:srgbClr val="D0D0D0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ajor">
          <a:srgbClr val="F2F1E2"/>
        </a:fontRef>
        <a:srgbClr val="F2F1E2"/>
      </a:tcTxStyle>
      <a:tcStyle>
        <a:tcBdr>
          <a:left>
            <a:ln w="12700" cap="flat">
              <a:solidFill>
                <a:srgbClr val="F2F1E2"/>
              </a:solidFill>
              <a:prstDash val="solid"/>
              <a:round/>
            </a:ln>
          </a:left>
          <a:right>
            <a:ln w="12700" cap="flat">
              <a:solidFill>
                <a:srgbClr val="F2F1E2"/>
              </a:solidFill>
              <a:prstDash val="solid"/>
              <a:round/>
            </a:ln>
          </a:right>
          <a:top>
            <a:ln w="12700" cap="flat">
              <a:solidFill>
                <a:srgbClr val="F2F1E2"/>
              </a:solidFill>
              <a:prstDash val="solid"/>
              <a:round/>
            </a:ln>
          </a:top>
          <a:bottom>
            <a:ln w="12700" cap="flat">
              <a:solidFill>
                <a:srgbClr val="F2F1E2"/>
              </a:solidFill>
              <a:prstDash val="solid"/>
              <a:round/>
            </a:ln>
          </a:bottom>
          <a:insideH>
            <a:ln w="12700" cap="flat">
              <a:solidFill>
                <a:srgbClr val="F2F1E2"/>
              </a:solidFill>
              <a:prstDash val="solid"/>
              <a:round/>
            </a:ln>
          </a:insideH>
          <a:insideV>
            <a:ln w="12700" cap="flat">
              <a:solidFill>
                <a:srgbClr val="F2F1E2"/>
              </a:solidFill>
              <a:prstDash val="solid"/>
              <a:round/>
            </a:ln>
          </a:insideV>
        </a:tcBdr>
        <a:fill>
          <a:solidFill>
            <a:srgbClr val="575757"/>
          </a:solidFill>
        </a:fill>
      </a:tcStyle>
    </a:firstCol>
    <a:lastRow>
      <a:tcTxStyle b="on" i="off">
        <a:fontRef idx="major">
          <a:srgbClr val="F2F1E2"/>
        </a:fontRef>
        <a:srgbClr val="F2F1E2"/>
      </a:tcTxStyle>
      <a:tcStyle>
        <a:tcBdr>
          <a:left>
            <a:ln w="12700" cap="flat">
              <a:solidFill>
                <a:srgbClr val="F2F1E2"/>
              </a:solidFill>
              <a:prstDash val="solid"/>
              <a:round/>
            </a:ln>
          </a:left>
          <a:right>
            <a:ln w="12700" cap="flat">
              <a:solidFill>
                <a:srgbClr val="F2F1E2"/>
              </a:solidFill>
              <a:prstDash val="solid"/>
              <a:round/>
            </a:ln>
          </a:right>
          <a:top>
            <a:ln w="38100" cap="flat">
              <a:solidFill>
                <a:srgbClr val="F2F1E2"/>
              </a:solidFill>
              <a:prstDash val="solid"/>
              <a:round/>
            </a:ln>
          </a:top>
          <a:bottom>
            <a:ln w="12700" cap="flat">
              <a:solidFill>
                <a:srgbClr val="F2F1E2"/>
              </a:solidFill>
              <a:prstDash val="solid"/>
              <a:round/>
            </a:ln>
          </a:bottom>
          <a:insideH>
            <a:ln w="12700" cap="flat">
              <a:solidFill>
                <a:srgbClr val="F2F1E2"/>
              </a:solidFill>
              <a:prstDash val="solid"/>
              <a:round/>
            </a:ln>
          </a:insideH>
          <a:insideV>
            <a:ln w="12700" cap="flat">
              <a:solidFill>
                <a:srgbClr val="F2F1E2"/>
              </a:solidFill>
              <a:prstDash val="solid"/>
              <a:round/>
            </a:ln>
          </a:insideV>
        </a:tcBdr>
        <a:fill>
          <a:solidFill>
            <a:srgbClr val="575757"/>
          </a:solidFill>
        </a:fill>
      </a:tcStyle>
    </a:lastRow>
    <a:firstRow>
      <a:tcTxStyle b="on" i="off">
        <a:fontRef idx="major">
          <a:srgbClr val="F2F1E2"/>
        </a:fontRef>
        <a:srgbClr val="F2F1E2"/>
      </a:tcTxStyle>
      <a:tcStyle>
        <a:tcBdr>
          <a:left>
            <a:ln w="12700" cap="flat">
              <a:solidFill>
                <a:srgbClr val="F2F1E2"/>
              </a:solidFill>
              <a:prstDash val="solid"/>
              <a:round/>
            </a:ln>
          </a:left>
          <a:right>
            <a:ln w="12700" cap="flat">
              <a:solidFill>
                <a:srgbClr val="F2F1E2"/>
              </a:solidFill>
              <a:prstDash val="solid"/>
              <a:round/>
            </a:ln>
          </a:right>
          <a:top>
            <a:ln w="12700" cap="flat">
              <a:solidFill>
                <a:srgbClr val="F2F1E2"/>
              </a:solidFill>
              <a:prstDash val="solid"/>
              <a:round/>
            </a:ln>
          </a:top>
          <a:bottom>
            <a:ln w="38100" cap="flat">
              <a:solidFill>
                <a:srgbClr val="F2F1E2"/>
              </a:solidFill>
              <a:prstDash val="solid"/>
              <a:round/>
            </a:ln>
          </a:bottom>
          <a:insideH>
            <a:ln w="12700" cap="flat">
              <a:solidFill>
                <a:srgbClr val="F2F1E2"/>
              </a:solidFill>
              <a:prstDash val="solid"/>
              <a:round/>
            </a:ln>
          </a:insideH>
          <a:insideV>
            <a:ln w="12700" cap="flat">
              <a:solidFill>
                <a:srgbClr val="F2F1E2"/>
              </a:solidFill>
              <a:prstDash val="solid"/>
              <a:round/>
            </a:ln>
          </a:insideV>
        </a:tcBdr>
        <a:fill>
          <a:solidFill>
            <a:srgbClr val="575757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575757"/>
        </a:fontRef>
        <a:srgbClr val="575757"/>
      </a:tcTxStyle>
      <a:tcStyle>
        <a:tcBdr>
          <a:left>
            <a:ln w="12700" cap="flat">
              <a:solidFill>
                <a:srgbClr val="575757"/>
              </a:solidFill>
              <a:prstDash val="solid"/>
              <a:round/>
            </a:ln>
          </a:left>
          <a:right>
            <a:ln w="12700" cap="flat">
              <a:solidFill>
                <a:srgbClr val="575757"/>
              </a:solidFill>
              <a:prstDash val="solid"/>
              <a:round/>
            </a:ln>
          </a:right>
          <a:top>
            <a:ln w="12700" cap="flat">
              <a:solidFill>
                <a:srgbClr val="575757"/>
              </a:solidFill>
              <a:prstDash val="solid"/>
              <a:round/>
            </a:ln>
          </a:top>
          <a:bottom>
            <a:ln w="12700" cap="flat">
              <a:solidFill>
                <a:srgbClr val="575757"/>
              </a:solidFill>
              <a:prstDash val="solid"/>
              <a:round/>
            </a:ln>
          </a:bottom>
          <a:insideH>
            <a:ln w="12700" cap="flat">
              <a:solidFill>
                <a:srgbClr val="575757"/>
              </a:solidFill>
              <a:prstDash val="solid"/>
              <a:round/>
            </a:ln>
          </a:insideH>
          <a:insideV>
            <a:ln w="12700" cap="flat">
              <a:solidFill>
                <a:srgbClr val="575757"/>
              </a:solidFill>
              <a:prstDash val="solid"/>
              <a:round/>
            </a:ln>
          </a:insideV>
        </a:tcBdr>
        <a:fill>
          <a:solidFill>
            <a:srgbClr val="575757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575757"/>
        </a:fontRef>
        <a:srgbClr val="575757"/>
      </a:tcTxStyle>
      <a:tcStyle>
        <a:tcBdr>
          <a:left>
            <a:ln w="12700" cap="flat">
              <a:solidFill>
                <a:srgbClr val="575757"/>
              </a:solidFill>
              <a:prstDash val="solid"/>
              <a:round/>
            </a:ln>
          </a:left>
          <a:right>
            <a:ln w="12700" cap="flat">
              <a:solidFill>
                <a:srgbClr val="575757"/>
              </a:solidFill>
              <a:prstDash val="solid"/>
              <a:round/>
            </a:ln>
          </a:right>
          <a:top>
            <a:ln w="12700" cap="flat">
              <a:solidFill>
                <a:srgbClr val="575757"/>
              </a:solidFill>
              <a:prstDash val="solid"/>
              <a:round/>
            </a:ln>
          </a:top>
          <a:bottom>
            <a:ln w="12700" cap="flat">
              <a:solidFill>
                <a:srgbClr val="575757"/>
              </a:solidFill>
              <a:prstDash val="solid"/>
              <a:round/>
            </a:ln>
          </a:bottom>
          <a:insideH>
            <a:ln w="12700" cap="flat">
              <a:solidFill>
                <a:srgbClr val="575757"/>
              </a:solidFill>
              <a:prstDash val="solid"/>
              <a:round/>
            </a:ln>
          </a:insideH>
          <a:insideV>
            <a:ln w="12700" cap="flat">
              <a:solidFill>
                <a:srgbClr val="575757"/>
              </a:solidFill>
              <a:prstDash val="solid"/>
              <a:round/>
            </a:ln>
          </a:insideV>
        </a:tcBdr>
        <a:fill>
          <a:solidFill>
            <a:srgbClr val="575757">
              <a:alpha val="20000"/>
            </a:srgbClr>
          </a:solidFill>
        </a:fill>
      </a:tcStyle>
    </a:firstCol>
    <a:lastRow>
      <a:tcTxStyle b="on" i="off">
        <a:fontRef idx="major">
          <a:srgbClr val="575757"/>
        </a:fontRef>
        <a:srgbClr val="575757"/>
      </a:tcTxStyle>
      <a:tcStyle>
        <a:tcBdr>
          <a:left>
            <a:ln w="12700" cap="flat">
              <a:solidFill>
                <a:srgbClr val="575757"/>
              </a:solidFill>
              <a:prstDash val="solid"/>
              <a:round/>
            </a:ln>
          </a:left>
          <a:right>
            <a:ln w="12700" cap="flat">
              <a:solidFill>
                <a:srgbClr val="575757"/>
              </a:solidFill>
              <a:prstDash val="solid"/>
              <a:round/>
            </a:ln>
          </a:right>
          <a:top>
            <a:ln w="50800" cap="flat">
              <a:solidFill>
                <a:srgbClr val="575757"/>
              </a:solidFill>
              <a:prstDash val="solid"/>
              <a:round/>
            </a:ln>
          </a:top>
          <a:bottom>
            <a:ln w="12700" cap="flat">
              <a:solidFill>
                <a:srgbClr val="575757"/>
              </a:solidFill>
              <a:prstDash val="solid"/>
              <a:round/>
            </a:ln>
          </a:bottom>
          <a:insideH>
            <a:ln w="12700" cap="flat">
              <a:solidFill>
                <a:srgbClr val="575757"/>
              </a:solidFill>
              <a:prstDash val="solid"/>
              <a:round/>
            </a:ln>
          </a:insideH>
          <a:insideV>
            <a:ln w="12700" cap="flat">
              <a:solidFill>
                <a:srgbClr val="575757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575757"/>
        </a:fontRef>
        <a:srgbClr val="575757"/>
      </a:tcTxStyle>
      <a:tcStyle>
        <a:tcBdr>
          <a:left>
            <a:ln w="12700" cap="flat">
              <a:solidFill>
                <a:srgbClr val="575757"/>
              </a:solidFill>
              <a:prstDash val="solid"/>
              <a:round/>
            </a:ln>
          </a:left>
          <a:right>
            <a:ln w="12700" cap="flat">
              <a:solidFill>
                <a:srgbClr val="575757"/>
              </a:solidFill>
              <a:prstDash val="solid"/>
              <a:round/>
            </a:ln>
          </a:right>
          <a:top>
            <a:ln w="12700" cap="flat">
              <a:solidFill>
                <a:srgbClr val="575757"/>
              </a:solidFill>
              <a:prstDash val="solid"/>
              <a:round/>
            </a:ln>
          </a:top>
          <a:bottom>
            <a:ln w="25400" cap="flat">
              <a:solidFill>
                <a:srgbClr val="575757"/>
              </a:solidFill>
              <a:prstDash val="solid"/>
              <a:round/>
            </a:ln>
          </a:bottom>
          <a:insideH>
            <a:ln w="12700" cap="flat">
              <a:solidFill>
                <a:srgbClr val="575757"/>
              </a:solidFill>
              <a:prstDash val="solid"/>
              <a:round/>
            </a:ln>
          </a:insideH>
          <a:insideV>
            <a:ln w="12700" cap="flat">
              <a:solidFill>
                <a:srgbClr val="575757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590"/>
  </p:normalViewPr>
  <p:slideViewPr>
    <p:cSldViewPr snapToGrid="0">
      <p:cViewPr varScale="1">
        <p:scale>
          <a:sx n="64" d="100"/>
          <a:sy n="64" d="100"/>
        </p:scale>
        <p:origin x="7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customXml" Target="../customXml/item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t-EE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60302500000000003"/>
          <c:h val="0.9875000000000000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19050" cap="flat">
              <a:solidFill>
                <a:srgbClr val="F2F1E2"/>
              </a:solidFill>
              <a:prstDash val="solid"/>
              <a:round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8682-4DC1-A5E1-5E177BC15AC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 cap="flat">
                <a:solidFill>
                  <a:srgbClr val="F2F1E2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8682-4DC1-A5E1-5E177BC15AC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 cap="flat">
                <a:solidFill>
                  <a:srgbClr val="F2F1E2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8682-4DC1-A5E1-5E177BC15AC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 cap="flat">
                <a:solidFill>
                  <a:srgbClr val="F2F1E2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682-4DC1-A5E1-5E177BC15AC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 cap="flat">
                <a:solidFill>
                  <a:srgbClr val="F2F1E2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8682-4DC1-A5E1-5E177BC15AC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 cap="flat">
                <a:solidFill>
                  <a:srgbClr val="F2F1E2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8682-4DC1-A5E1-5E177BC15AC5}"/>
              </c:ext>
            </c:extLst>
          </c:dPt>
          <c:cat>
            <c:strRef>
              <c:f>Sheet1!$B$1:$G$1</c:f>
              <c:strCache>
                <c:ptCount val="6"/>
                <c:pt idx="0">
                  <c:v>Värv 1</c:v>
                </c:pt>
                <c:pt idx="1">
                  <c:v>Värv 2</c:v>
                </c:pt>
                <c:pt idx="2">
                  <c:v>Värv 3</c:v>
                </c:pt>
                <c:pt idx="3">
                  <c:v>Värv 4</c:v>
                </c:pt>
                <c:pt idx="4">
                  <c:v>Värv 5</c:v>
                </c:pt>
                <c:pt idx="5">
                  <c:v>Värv 6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682-4DC1-A5E1-5E177BC15A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"/>
        <c:holeSize val="75"/>
      </c:doughnutChart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8784399999999999"/>
          <c:y val="0.26794299999999999"/>
          <c:w val="0.21215600000000001"/>
          <c:h val="0.438027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929292"/>
              </a:solidFill>
              <a:latin typeface="Cocogoose Pro UltraLight"/>
            </a:defRPr>
          </a:pPr>
          <a:endParaRPr lang="en-EE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t-EE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8.8376200000000002E-2"/>
          <c:y val="7.0112099999999997E-2"/>
          <c:w val="0.90662399999999999"/>
          <c:h val="0.7172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Valik 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Punkt 1</c:v>
                </c:pt>
                <c:pt idx="1">
                  <c:v>Punkt 2</c:v>
                </c:pt>
                <c:pt idx="2">
                  <c:v>Punkt 3</c:v>
                </c:pt>
                <c:pt idx="3">
                  <c:v>Punkt 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F8-4E6B-A7EE-CB6022FCEB7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Valik 2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Punkt 1</c:v>
                </c:pt>
                <c:pt idx="1">
                  <c:v>Punkt 2</c:v>
                </c:pt>
                <c:pt idx="2">
                  <c:v>Punkt 3</c:v>
                </c:pt>
                <c:pt idx="3">
                  <c:v>Punkt 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F8-4E6B-A7EE-CB6022FCEB7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Valik 3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Punkt 1</c:v>
                </c:pt>
                <c:pt idx="1">
                  <c:v>Punkt 2</c:v>
                </c:pt>
                <c:pt idx="2">
                  <c:v>Punkt 3</c:v>
                </c:pt>
                <c:pt idx="3">
                  <c:v>Punkt 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3F8-4E6B-A7EE-CB6022FCEB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E6E6E6"/>
            </a:solidFill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929292"/>
                </a:solidFill>
                <a:latin typeface="Cocogoose Pro UltraLight"/>
              </a:defRPr>
            </a:pPr>
            <a:endParaRPr lang="en-EE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E6E6E6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929292"/>
                </a:solidFill>
                <a:latin typeface="Cocogoose Pro UltraLight"/>
              </a:defRPr>
            </a:pPr>
            <a:endParaRPr lang="en-EE"/>
          </a:p>
        </c:txPr>
        <c:crossAx val="2094734552"/>
        <c:crosses val="autoZero"/>
        <c:crossBetween val="between"/>
        <c:majorUnit val="1.25"/>
        <c:minorUnit val="0.62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22223399999999999"/>
          <c:y val="0.91738799999999998"/>
          <c:w val="0.610259"/>
          <c:h val="8.2612099999999994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929292"/>
              </a:solidFill>
              <a:latin typeface="Cocogoose Pro UltraLight"/>
            </a:defRPr>
          </a:pPr>
          <a:endParaRPr lang="en-EE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solidFill>
          <a:srgbClr val="575757"/>
        </a:solidFill>
        <a:latin typeface="+mj-lt"/>
        <a:ea typeface="+mj-ea"/>
        <a:cs typeface="+mj-cs"/>
        <a:sym typeface="Cocogoose Pro UltraLight"/>
      </a:defRPr>
    </a:lvl1pPr>
    <a:lvl2pPr indent="228600" latinLnBrk="0">
      <a:defRPr sz="1200">
        <a:solidFill>
          <a:srgbClr val="575757"/>
        </a:solidFill>
        <a:latin typeface="+mj-lt"/>
        <a:ea typeface="+mj-ea"/>
        <a:cs typeface="+mj-cs"/>
        <a:sym typeface="Cocogoose Pro UltraLight"/>
      </a:defRPr>
    </a:lvl2pPr>
    <a:lvl3pPr indent="457200" latinLnBrk="0">
      <a:defRPr sz="1200">
        <a:solidFill>
          <a:srgbClr val="575757"/>
        </a:solidFill>
        <a:latin typeface="+mj-lt"/>
        <a:ea typeface="+mj-ea"/>
        <a:cs typeface="+mj-cs"/>
        <a:sym typeface="Cocogoose Pro UltraLight"/>
      </a:defRPr>
    </a:lvl3pPr>
    <a:lvl4pPr indent="685800" latinLnBrk="0">
      <a:defRPr sz="1200">
        <a:solidFill>
          <a:srgbClr val="575757"/>
        </a:solidFill>
        <a:latin typeface="+mj-lt"/>
        <a:ea typeface="+mj-ea"/>
        <a:cs typeface="+mj-cs"/>
        <a:sym typeface="Cocogoose Pro UltraLight"/>
      </a:defRPr>
    </a:lvl4pPr>
    <a:lvl5pPr indent="914400" latinLnBrk="0">
      <a:defRPr sz="1200">
        <a:solidFill>
          <a:srgbClr val="575757"/>
        </a:solidFill>
        <a:latin typeface="+mj-lt"/>
        <a:ea typeface="+mj-ea"/>
        <a:cs typeface="+mj-cs"/>
        <a:sym typeface="Cocogoose Pro UltraLight"/>
      </a:defRPr>
    </a:lvl5pPr>
    <a:lvl6pPr indent="1143000" latinLnBrk="0">
      <a:defRPr sz="1200">
        <a:solidFill>
          <a:srgbClr val="575757"/>
        </a:solidFill>
        <a:latin typeface="+mj-lt"/>
        <a:ea typeface="+mj-ea"/>
        <a:cs typeface="+mj-cs"/>
        <a:sym typeface="Cocogoose Pro UltraLight"/>
      </a:defRPr>
    </a:lvl6pPr>
    <a:lvl7pPr indent="1371600" latinLnBrk="0">
      <a:defRPr sz="1200">
        <a:solidFill>
          <a:srgbClr val="575757"/>
        </a:solidFill>
        <a:latin typeface="+mj-lt"/>
        <a:ea typeface="+mj-ea"/>
        <a:cs typeface="+mj-cs"/>
        <a:sym typeface="Cocogoose Pro UltraLight"/>
      </a:defRPr>
    </a:lvl7pPr>
    <a:lvl8pPr indent="1600200" latinLnBrk="0">
      <a:defRPr sz="1200">
        <a:solidFill>
          <a:srgbClr val="575757"/>
        </a:solidFill>
        <a:latin typeface="+mj-lt"/>
        <a:ea typeface="+mj-ea"/>
        <a:cs typeface="+mj-cs"/>
        <a:sym typeface="Cocogoose Pro UltraLight"/>
      </a:defRPr>
    </a:lvl8pPr>
    <a:lvl9pPr indent="1828800" latinLnBrk="0">
      <a:defRPr sz="1200">
        <a:solidFill>
          <a:srgbClr val="575757"/>
        </a:solidFill>
        <a:latin typeface="+mj-lt"/>
        <a:ea typeface="+mj-ea"/>
        <a:cs typeface="+mj-cs"/>
        <a:sym typeface="Cocogoose Pro UltraLight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98989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98989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98989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98989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989898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lvl="0" indent="0">
              <a:buSzTx/>
              <a:buFontTx/>
              <a:buNone/>
              <a:defRPr sz="2400"/>
            </a:pPr>
            <a:r>
              <a:rPr lang="en-GB"/>
              <a:t>Click to edit Master text styles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lvl="0" indent="0">
              <a:buSzTx/>
              <a:buFontTx/>
              <a:buNone/>
              <a:defRPr sz="1600"/>
            </a:pPr>
            <a:r>
              <a:rPr lang="en-GB"/>
              <a:t>Click to edit Master text styles</a:t>
            </a:r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GB"/>
              <a:t>Click icon to add picture</a:t>
            </a:r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0D2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9876" y="6400045"/>
            <a:ext cx="273924" cy="27773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98989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575757"/>
          </a:solidFill>
          <a:uFillTx/>
          <a:latin typeface="Cocogoose Pro SemiLight"/>
          <a:ea typeface="Cocogoose Pro SemiLight"/>
          <a:cs typeface="Cocogoose Pro SemiLight"/>
          <a:sym typeface="Cocogoose Pro SemiLight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575757"/>
          </a:solidFill>
          <a:uFillTx/>
          <a:latin typeface="Cocogoose Pro SemiLight"/>
          <a:ea typeface="Cocogoose Pro SemiLight"/>
          <a:cs typeface="Cocogoose Pro SemiLight"/>
          <a:sym typeface="Cocogoose Pro SemiLight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575757"/>
          </a:solidFill>
          <a:uFillTx/>
          <a:latin typeface="Cocogoose Pro SemiLight"/>
          <a:ea typeface="Cocogoose Pro SemiLight"/>
          <a:cs typeface="Cocogoose Pro SemiLight"/>
          <a:sym typeface="Cocogoose Pro SemiLight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575757"/>
          </a:solidFill>
          <a:uFillTx/>
          <a:latin typeface="Cocogoose Pro SemiLight"/>
          <a:ea typeface="Cocogoose Pro SemiLight"/>
          <a:cs typeface="Cocogoose Pro SemiLight"/>
          <a:sym typeface="Cocogoose Pro SemiLight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575757"/>
          </a:solidFill>
          <a:uFillTx/>
          <a:latin typeface="Cocogoose Pro SemiLight"/>
          <a:ea typeface="Cocogoose Pro SemiLight"/>
          <a:cs typeface="Cocogoose Pro SemiLight"/>
          <a:sym typeface="Cocogoose Pro SemiLight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575757"/>
          </a:solidFill>
          <a:uFillTx/>
          <a:latin typeface="Cocogoose Pro SemiLight"/>
          <a:ea typeface="Cocogoose Pro SemiLight"/>
          <a:cs typeface="Cocogoose Pro SemiLight"/>
          <a:sym typeface="Cocogoose Pro SemiLight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575757"/>
          </a:solidFill>
          <a:uFillTx/>
          <a:latin typeface="Cocogoose Pro SemiLight"/>
          <a:ea typeface="Cocogoose Pro SemiLight"/>
          <a:cs typeface="Cocogoose Pro SemiLight"/>
          <a:sym typeface="Cocogoose Pro SemiLight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575757"/>
          </a:solidFill>
          <a:uFillTx/>
          <a:latin typeface="Cocogoose Pro SemiLight"/>
          <a:ea typeface="Cocogoose Pro SemiLight"/>
          <a:cs typeface="Cocogoose Pro SemiLight"/>
          <a:sym typeface="Cocogoose Pro SemiLight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575757"/>
          </a:solidFill>
          <a:uFillTx/>
          <a:latin typeface="Cocogoose Pro SemiLight"/>
          <a:ea typeface="Cocogoose Pro SemiLight"/>
          <a:cs typeface="Cocogoose Pro SemiLight"/>
          <a:sym typeface="Cocogoose Pro SemiLight"/>
        </a:defRPr>
      </a:lvl9pPr>
    </p:titleStyle>
    <p:bodyStyle>
      <a:lvl1pPr marL="228600" marR="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575757"/>
          </a:solidFill>
          <a:uFillTx/>
          <a:latin typeface="+mj-lt"/>
          <a:ea typeface="+mj-ea"/>
          <a:cs typeface="+mj-cs"/>
          <a:sym typeface="Cocogoose Pro UltraLight"/>
        </a:defRPr>
      </a:lvl1pPr>
      <a:lvl2pPr marL="723900" marR="0" indent="-2667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575757"/>
          </a:solidFill>
          <a:uFillTx/>
          <a:latin typeface="+mj-lt"/>
          <a:ea typeface="+mj-ea"/>
          <a:cs typeface="+mj-cs"/>
          <a:sym typeface="Cocogoose Pro UltraLight"/>
        </a:defRPr>
      </a:lvl2pPr>
      <a:lvl3pPr marL="1234439" marR="0" indent="-32003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575757"/>
          </a:solidFill>
          <a:uFillTx/>
          <a:latin typeface="+mj-lt"/>
          <a:ea typeface="+mj-ea"/>
          <a:cs typeface="+mj-cs"/>
          <a:sym typeface="Cocogoose Pro UltraLight"/>
        </a:defRPr>
      </a:lvl3pPr>
      <a:lvl4pPr marL="17272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575757"/>
          </a:solidFill>
          <a:uFillTx/>
          <a:latin typeface="+mj-lt"/>
          <a:ea typeface="+mj-ea"/>
          <a:cs typeface="+mj-cs"/>
          <a:sym typeface="Cocogoose Pro UltraLight"/>
        </a:defRPr>
      </a:lvl4pPr>
      <a:lvl5pPr marL="21844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575757"/>
          </a:solidFill>
          <a:uFillTx/>
          <a:latin typeface="+mj-lt"/>
          <a:ea typeface="+mj-ea"/>
          <a:cs typeface="+mj-cs"/>
          <a:sym typeface="Cocogoose Pro UltraLight"/>
        </a:defRPr>
      </a:lvl5pPr>
      <a:lvl6pPr marL="26416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575757"/>
          </a:solidFill>
          <a:uFillTx/>
          <a:latin typeface="+mj-lt"/>
          <a:ea typeface="+mj-ea"/>
          <a:cs typeface="+mj-cs"/>
          <a:sym typeface="Cocogoose Pro UltraLight"/>
        </a:defRPr>
      </a:lvl6pPr>
      <a:lvl7pPr marL="30988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575757"/>
          </a:solidFill>
          <a:uFillTx/>
          <a:latin typeface="+mj-lt"/>
          <a:ea typeface="+mj-ea"/>
          <a:cs typeface="+mj-cs"/>
          <a:sym typeface="Cocogoose Pro UltraLight"/>
        </a:defRPr>
      </a:lvl7pPr>
      <a:lvl8pPr marL="35560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575757"/>
          </a:solidFill>
          <a:uFillTx/>
          <a:latin typeface="+mj-lt"/>
          <a:ea typeface="+mj-ea"/>
          <a:cs typeface="+mj-cs"/>
          <a:sym typeface="Cocogoose Pro UltraLight"/>
        </a:defRPr>
      </a:lvl8pPr>
      <a:lvl9pPr marL="4013200" marR="0" indent="-3556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575757"/>
          </a:solidFill>
          <a:uFillTx/>
          <a:latin typeface="+mj-lt"/>
          <a:ea typeface="+mj-ea"/>
          <a:cs typeface="+mj-cs"/>
          <a:sym typeface="Cocogoose Pro UltraLight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cogoose Pro UltraLight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cogoose Pro UltraLight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cogoose Pro UltraLight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cogoose Pro UltraLight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cogoose Pro UltraLight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cogoose Pro UltraLight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cogoose Pro UltraLight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cogoose Pro UltraLight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cogoose Pro Ultra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3"/>
          <p:cNvSpPr txBox="1"/>
          <p:nvPr/>
        </p:nvSpPr>
        <p:spPr>
          <a:xfrm>
            <a:off x="1029131" y="1789881"/>
            <a:ext cx="8293436" cy="900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800">
                <a:latin typeface="Cocogoose Pro SemiLight"/>
                <a:ea typeface="Cocogoose Pro SemiLight"/>
                <a:cs typeface="Cocogoose Pro SemiLight"/>
                <a:sym typeface="Cocogoose Pro SemiLight"/>
              </a:defRPr>
            </a:lvl1pPr>
          </a:lstStyle>
          <a:p>
            <a:r>
              <a:t>HIIUMAA ESITLUSPÕHI</a:t>
            </a:r>
          </a:p>
        </p:txBody>
      </p:sp>
      <p:sp>
        <p:nvSpPr>
          <p:cNvPr id="95" name="TextBox 6"/>
          <p:cNvSpPr txBox="1"/>
          <p:nvPr/>
        </p:nvSpPr>
        <p:spPr>
          <a:xfrm>
            <a:off x="1029130" y="3614280"/>
            <a:ext cx="5177508" cy="37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lang="et-EE" dirty="0"/>
              <a:t>Nimi</a:t>
            </a:r>
            <a:endParaRPr dirty="0"/>
          </a:p>
        </p:txBody>
      </p:sp>
      <p:sp>
        <p:nvSpPr>
          <p:cNvPr id="96" name="TextBox 8"/>
          <p:cNvSpPr txBox="1"/>
          <p:nvPr/>
        </p:nvSpPr>
        <p:spPr>
          <a:xfrm>
            <a:off x="1029130" y="3983613"/>
            <a:ext cx="1356779" cy="315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rPr dirty="0"/>
              <a:t>31.07.202</a:t>
            </a:r>
            <a:r>
              <a:rPr lang="et-EE" dirty="0"/>
              <a:t>5</a:t>
            </a:r>
            <a:endParaRPr dirty="0"/>
          </a:p>
        </p:txBody>
      </p:sp>
      <p:pic>
        <p:nvPicPr>
          <p:cNvPr id="97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687" y="5228114"/>
            <a:ext cx="4174314" cy="903888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TextBox 11"/>
          <p:cNvSpPr txBox="1"/>
          <p:nvPr/>
        </p:nvSpPr>
        <p:spPr>
          <a:xfrm>
            <a:off x="1029130" y="5878086"/>
            <a:ext cx="3747178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r>
              <a:rPr dirty="0"/>
              <a:t>hiiumaa.ee       #visithiiumaa      </a:t>
            </a:r>
            <a:r>
              <a:rPr dirty="0" err="1"/>
              <a:t>hiiumaa</a:t>
            </a:r>
            <a:r>
              <a:rPr dirty="0"/>
              <a:t>@</a:t>
            </a:r>
            <a:r>
              <a:rPr lang="et-EE" dirty="0"/>
              <a:t>hiiumaa</a:t>
            </a:r>
            <a:r>
              <a:rPr dirty="0"/>
              <a:t>.ee</a:t>
            </a:r>
          </a:p>
        </p:txBody>
      </p:sp>
      <p:pic>
        <p:nvPicPr>
          <p:cNvPr id="99" name="Asset 7.png" descr="Asset 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9715" y="624334"/>
            <a:ext cx="1958394" cy="556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838200" y="2248318"/>
            <a:ext cx="9323717" cy="3229455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50000"/>
              </a:lnSpc>
              <a:defRPr sz="1400"/>
            </a:pPr>
            <a:r>
              <a:rPr dirty="0" err="1"/>
              <a:t>Tekstis</a:t>
            </a:r>
            <a:r>
              <a:rPr dirty="0"/>
              <a:t> </a:t>
            </a:r>
            <a:r>
              <a:rPr dirty="0" err="1"/>
              <a:t>kasutada</a:t>
            </a:r>
            <a:r>
              <a:rPr dirty="0"/>
              <a:t> </a:t>
            </a:r>
            <a:r>
              <a:rPr dirty="0" err="1"/>
              <a:t>alati</a:t>
            </a:r>
            <a:r>
              <a:rPr dirty="0"/>
              <a:t> kas </a:t>
            </a:r>
            <a:r>
              <a:rPr dirty="0" err="1"/>
              <a:t>Cocogoose</a:t>
            </a:r>
            <a:r>
              <a:rPr dirty="0"/>
              <a:t> </a:t>
            </a:r>
            <a:r>
              <a:rPr dirty="0" err="1"/>
              <a:t>UltraLight</a:t>
            </a:r>
            <a:r>
              <a:rPr dirty="0"/>
              <a:t> </a:t>
            </a:r>
            <a:r>
              <a:rPr dirty="0" err="1"/>
              <a:t>fonti</a:t>
            </a:r>
            <a:r>
              <a:rPr dirty="0"/>
              <a:t> </a:t>
            </a:r>
            <a:r>
              <a:rPr dirty="0" err="1"/>
              <a:t>või</a:t>
            </a:r>
            <a:r>
              <a:rPr dirty="0"/>
              <a:t> </a:t>
            </a:r>
            <a:r>
              <a:rPr dirty="0" err="1"/>
              <a:t>selle</a:t>
            </a:r>
            <a:r>
              <a:rPr dirty="0"/>
              <a:t> </a:t>
            </a:r>
            <a:r>
              <a:rPr dirty="0" err="1"/>
              <a:t>puudumisel</a:t>
            </a:r>
            <a:r>
              <a:rPr dirty="0"/>
              <a:t> Verdana </a:t>
            </a:r>
            <a:r>
              <a:rPr dirty="0" err="1"/>
              <a:t>fonti</a:t>
            </a:r>
            <a:r>
              <a:rPr dirty="0"/>
              <a:t>.</a:t>
            </a:r>
          </a:p>
          <a:p>
            <a:pPr algn="just">
              <a:lnSpc>
                <a:spcPct val="150000"/>
              </a:lnSpc>
              <a:defRPr sz="1400"/>
            </a:pPr>
            <a:r>
              <a:rPr dirty="0" err="1"/>
              <a:t>Ametlikumal</a:t>
            </a:r>
            <a:r>
              <a:rPr dirty="0"/>
              <a:t> </a:t>
            </a:r>
            <a:r>
              <a:rPr dirty="0" err="1"/>
              <a:t>tekstislaidil</a:t>
            </a:r>
            <a:r>
              <a:rPr dirty="0"/>
              <a:t> on </a:t>
            </a:r>
            <a:r>
              <a:rPr dirty="0" err="1"/>
              <a:t>võimalus</a:t>
            </a:r>
            <a:r>
              <a:rPr dirty="0"/>
              <a:t> </a:t>
            </a:r>
            <a:r>
              <a:rPr dirty="0" err="1"/>
              <a:t>kasutada</a:t>
            </a:r>
            <a:r>
              <a:rPr dirty="0"/>
              <a:t> </a:t>
            </a:r>
            <a:r>
              <a:rPr dirty="0" err="1"/>
              <a:t>allolevat</a:t>
            </a:r>
            <a:r>
              <a:rPr dirty="0"/>
              <a:t> </a:t>
            </a:r>
            <a:r>
              <a:rPr dirty="0" err="1"/>
              <a:t>sinist</a:t>
            </a:r>
            <a:r>
              <a:rPr dirty="0"/>
              <a:t> </a:t>
            </a:r>
            <a:r>
              <a:rPr dirty="0" err="1"/>
              <a:t>laineelementi</a:t>
            </a:r>
            <a:r>
              <a:rPr dirty="0"/>
              <a:t>, </a:t>
            </a:r>
            <a:r>
              <a:rPr dirty="0" err="1"/>
              <a:t>kuid</a:t>
            </a:r>
            <a:r>
              <a:rPr dirty="0"/>
              <a:t> see </a:t>
            </a:r>
            <a:r>
              <a:rPr dirty="0" err="1"/>
              <a:t>ei</a:t>
            </a:r>
            <a:r>
              <a:rPr dirty="0"/>
              <a:t> ole </a:t>
            </a:r>
            <a:r>
              <a:rPr dirty="0" err="1"/>
              <a:t>kohustuslik</a:t>
            </a:r>
            <a:r>
              <a:rPr dirty="0"/>
              <a:t>. </a:t>
            </a:r>
          </a:p>
          <a:p>
            <a:pPr algn="just">
              <a:lnSpc>
                <a:spcPct val="150000"/>
              </a:lnSpc>
              <a:defRPr sz="1400"/>
            </a:pPr>
            <a:r>
              <a:rPr dirty="0" err="1"/>
              <a:t>Lihtsustatud</a:t>
            </a:r>
            <a:r>
              <a:rPr dirty="0"/>
              <a:t> logo </a:t>
            </a:r>
            <a:r>
              <a:rPr dirty="0" err="1"/>
              <a:t>võiks</a:t>
            </a:r>
            <a:r>
              <a:rPr dirty="0"/>
              <a:t> olla </a:t>
            </a:r>
            <a:r>
              <a:rPr dirty="0" err="1"/>
              <a:t>alati</a:t>
            </a:r>
            <a:r>
              <a:rPr dirty="0"/>
              <a:t> </a:t>
            </a:r>
            <a:r>
              <a:rPr dirty="0" err="1"/>
              <a:t>üleval</a:t>
            </a:r>
            <a:r>
              <a:rPr dirty="0"/>
              <a:t> </a:t>
            </a:r>
            <a:r>
              <a:rPr dirty="0" err="1"/>
              <a:t>paremas</a:t>
            </a:r>
            <a:r>
              <a:rPr dirty="0"/>
              <a:t> </a:t>
            </a:r>
            <a:r>
              <a:rPr dirty="0" err="1"/>
              <a:t>nurgas</a:t>
            </a:r>
            <a:r>
              <a:rPr dirty="0"/>
              <a:t> </a:t>
            </a:r>
            <a:r>
              <a:rPr dirty="0" err="1"/>
              <a:t>esindatud</a:t>
            </a:r>
            <a:r>
              <a:rPr dirty="0"/>
              <a:t>.</a:t>
            </a:r>
          </a:p>
        </p:txBody>
      </p:sp>
      <p:sp>
        <p:nvSpPr>
          <p:cNvPr id="102" name="TextBox 4"/>
          <p:cNvSpPr txBox="1"/>
          <p:nvPr/>
        </p:nvSpPr>
        <p:spPr>
          <a:xfrm>
            <a:off x="883920" y="1129610"/>
            <a:ext cx="8293436" cy="639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latin typeface="Cocogoose Pro SemiLight"/>
                <a:ea typeface="Cocogoose Pro SemiLight"/>
                <a:cs typeface="Cocogoose Pro SemiLight"/>
                <a:sym typeface="Cocogoose Pro SemiLight"/>
              </a:defRPr>
            </a:lvl1pPr>
          </a:lstStyle>
          <a:p>
            <a:r>
              <a:t>Ametlik tekstislaid</a:t>
            </a:r>
          </a:p>
        </p:txBody>
      </p:sp>
      <p:pic>
        <p:nvPicPr>
          <p:cNvPr id="103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4354" y="5993893"/>
            <a:ext cx="3607647" cy="403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Asset 8.png" descr="Asset 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647" y="488471"/>
            <a:ext cx="1603097" cy="2103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838200" y="2248318"/>
            <a:ext cx="9323717" cy="3229455"/>
          </a:xfrm>
          <a:prstGeom prst="rect">
            <a:avLst/>
          </a:prstGeom>
        </p:spPr>
        <p:txBody>
          <a:bodyPr/>
          <a:lstStyle/>
          <a:p>
            <a:pPr marL="0" indent="0" algn="just">
              <a:lnSpc>
                <a:spcPct val="150000"/>
              </a:lnSpc>
              <a:buSzTx/>
              <a:buNone/>
              <a:defRPr sz="1400"/>
            </a:pPr>
            <a:r>
              <a:t>Tekstis kasutada alati kas Cocogoose UltraLight fonti või selle puudumisel Verdana fonti.</a:t>
            </a:r>
          </a:p>
          <a:p>
            <a:pPr marL="0" indent="0" algn="just">
              <a:lnSpc>
                <a:spcPct val="150000"/>
              </a:lnSpc>
              <a:buSzTx/>
              <a:buNone/>
              <a:defRPr sz="1400"/>
            </a:pPr>
            <a:r>
              <a:t>Kui esitlus ei ole ametlik, võib slaidil kasutada ka graafilisi elemente, mis teevad esitluse lõbusamaks ja haaravamaks. </a:t>
            </a:r>
          </a:p>
        </p:txBody>
      </p:sp>
      <p:sp>
        <p:nvSpPr>
          <p:cNvPr id="107" name="Oval 1"/>
          <p:cNvSpPr/>
          <p:nvPr/>
        </p:nvSpPr>
        <p:spPr>
          <a:xfrm>
            <a:off x="-300487" y="-631015"/>
            <a:ext cx="2690005" cy="2690006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2F1E2"/>
                </a:solidFill>
              </a:defRPr>
            </a:pPr>
            <a:endParaRPr/>
          </a:p>
        </p:txBody>
      </p:sp>
      <p:sp>
        <p:nvSpPr>
          <p:cNvPr id="108" name="TextBox 4"/>
          <p:cNvSpPr txBox="1"/>
          <p:nvPr/>
        </p:nvSpPr>
        <p:spPr>
          <a:xfrm>
            <a:off x="883920" y="1129610"/>
            <a:ext cx="8293436" cy="639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latin typeface="Cocogoose Pro SemiLight"/>
                <a:ea typeface="Cocogoose Pro SemiLight"/>
                <a:cs typeface="Cocogoose Pro SemiLight"/>
                <a:sym typeface="Cocogoose Pro SemiLight"/>
              </a:defRPr>
            </a:lvl1pPr>
          </a:lstStyle>
          <a:p>
            <a:r>
              <a:t>Vabam tekstislaid</a:t>
            </a:r>
          </a:p>
        </p:txBody>
      </p:sp>
      <p:sp>
        <p:nvSpPr>
          <p:cNvPr id="109" name="Oval 8"/>
          <p:cNvSpPr/>
          <p:nvPr/>
        </p:nvSpPr>
        <p:spPr>
          <a:xfrm>
            <a:off x="10013830" y="3762478"/>
            <a:ext cx="2068979" cy="2068979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2F1E2"/>
                </a:solidFill>
              </a:defRPr>
            </a:pPr>
            <a:endParaRPr/>
          </a:p>
        </p:txBody>
      </p:sp>
      <p:sp>
        <p:nvSpPr>
          <p:cNvPr id="110" name="Oval 3"/>
          <p:cNvSpPr/>
          <p:nvPr/>
        </p:nvSpPr>
        <p:spPr>
          <a:xfrm>
            <a:off x="9522048" y="5096697"/>
            <a:ext cx="1279739" cy="1279739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2F1E2"/>
                </a:solidFill>
              </a:defRPr>
            </a:pPr>
            <a:endParaRPr/>
          </a:p>
        </p:txBody>
      </p:sp>
      <p:pic>
        <p:nvPicPr>
          <p:cNvPr id="111" name="Asset 8.png" descr="Asset 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8646" y="488471"/>
            <a:ext cx="1603097" cy="2103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Box 3"/>
          <p:cNvSpPr txBox="1"/>
          <p:nvPr/>
        </p:nvSpPr>
        <p:spPr>
          <a:xfrm>
            <a:off x="788914" y="2437871"/>
            <a:ext cx="10614167" cy="1112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6000">
                <a:latin typeface="Cocogoose Pro SemiLight"/>
                <a:ea typeface="Cocogoose Pro SemiLight"/>
                <a:cs typeface="Cocogoose Pro SemiLight"/>
                <a:sym typeface="Cocogoose Pro SemiLight"/>
              </a:defRPr>
            </a:lvl1pPr>
          </a:lstStyle>
          <a:p>
            <a:r>
              <a:t>VAHESLAID</a:t>
            </a:r>
          </a:p>
        </p:txBody>
      </p:sp>
      <p:pic>
        <p:nvPicPr>
          <p:cNvPr id="114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687" y="5228114"/>
            <a:ext cx="4174314" cy="903888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Content Placeholder 2"/>
          <p:cNvSpPr txBox="1"/>
          <p:nvPr/>
        </p:nvSpPr>
        <p:spPr>
          <a:xfrm>
            <a:off x="1479860" y="3613387"/>
            <a:ext cx="9232277" cy="146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ctr">
              <a:lnSpc>
                <a:spcPct val="150000"/>
              </a:lnSpc>
              <a:spcBef>
                <a:spcPts val="1000"/>
              </a:spcBef>
              <a:defRPr sz="1400"/>
            </a:lvl1pPr>
          </a:lstStyle>
          <a:p>
            <a:r>
              <a:t>Vahepealkirjaks või muuks sõnumiks.</a:t>
            </a:r>
          </a:p>
        </p:txBody>
      </p:sp>
      <p:sp>
        <p:nvSpPr>
          <p:cNvPr id="116" name="Oval 12"/>
          <p:cNvSpPr/>
          <p:nvPr/>
        </p:nvSpPr>
        <p:spPr>
          <a:xfrm>
            <a:off x="293873" y="797748"/>
            <a:ext cx="1837590" cy="1902775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2F1E2"/>
                </a:solidFill>
              </a:defRPr>
            </a:pPr>
            <a:endParaRPr/>
          </a:p>
        </p:txBody>
      </p:sp>
      <p:sp>
        <p:nvSpPr>
          <p:cNvPr id="117" name="Oval 13"/>
          <p:cNvSpPr/>
          <p:nvPr/>
        </p:nvSpPr>
        <p:spPr>
          <a:xfrm>
            <a:off x="1802275" y="309546"/>
            <a:ext cx="1279739" cy="1279738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2F1E2"/>
                </a:solidFill>
              </a:defRPr>
            </a:pPr>
            <a:endParaRPr/>
          </a:p>
        </p:txBody>
      </p:sp>
      <p:pic>
        <p:nvPicPr>
          <p:cNvPr id="118" name="Asset 8.png" descr="Asset 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646" y="488471"/>
            <a:ext cx="1603097" cy="2103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2529840" y="5374247"/>
            <a:ext cx="7132319" cy="165944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SzTx/>
              <a:buNone/>
              <a:defRPr sz="1200"/>
            </a:lvl1pPr>
          </a:lstStyle>
          <a:p>
            <a:r>
              <a:rPr dirty="0" err="1"/>
              <a:t>Hiiumaa</a:t>
            </a:r>
            <a:r>
              <a:rPr dirty="0"/>
              <a:t> </a:t>
            </a:r>
            <a:r>
              <a:rPr dirty="0" err="1"/>
              <a:t>brändingu</a:t>
            </a:r>
            <a:r>
              <a:rPr dirty="0"/>
              <a:t> </a:t>
            </a:r>
            <a:r>
              <a:rPr dirty="0" err="1"/>
              <a:t>ühed</a:t>
            </a:r>
            <a:r>
              <a:rPr dirty="0"/>
              <a:t> </a:t>
            </a:r>
            <a:r>
              <a:rPr dirty="0" err="1"/>
              <a:t>põhilised</a:t>
            </a:r>
            <a:r>
              <a:rPr dirty="0"/>
              <a:t> </a:t>
            </a:r>
            <a:r>
              <a:rPr dirty="0" err="1"/>
              <a:t>graafilised</a:t>
            </a:r>
            <a:r>
              <a:rPr dirty="0"/>
              <a:t> </a:t>
            </a:r>
            <a:r>
              <a:rPr dirty="0" err="1"/>
              <a:t>elemendid</a:t>
            </a:r>
            <a:r>
              <a:rPr dirty="0"/>
              <a:t> on </a:t>
            </a:r>
            <a:r>
              <a:rPr dirty="0" err="1"/>
              <a:t>ringid</a:t>
            </a:r>
            <a:r>
              <a:rPr dirty="0"/>
              <a:t>. Sama </a:t>
            </a:r>
            <a:r>
              <a:rPr dirty="0" err="1"/>
              <a:t>stilistikat</a:t>
            </a:r>
            <a:r>
              <a:rPr dirty="0"/>
              <a:t> </a:t>
            </a:r>
            <a:r>
              <a:rPr dirty="0" err="1"/>
              <a:t>ning</a:t>
            </a:r>
            <a:r>
              <a:rPr dirty="0"/>
              <a:t> CVIs </a:t>
            </a:r>
            <a:r>
              <a:rPr dirty="0" err="1"/>
              <a:t>välja</a:t>
            </a:r>
            <a:r>
              <a:rPr dirty="0"/>
              <a:t> </a:t>
            </a:r>
            <a:r>
              <a:rPr dirty="0" err="1"/>
              <a:t>toodud</a:t>
            </a:r>
            <a:r>
              <a:rPr dirty="0"/>
              <a:t> </a:t>
            </a:r>
            <a:r>
              <a:rPr dirty="0" err="1"/>
              <a:t>värvitoone</a:t>
            </a:r>
            <a:r>
              <a:rPr dirty="0"/>
              <a:t> </a:t>
            </a:r>
            <a:r>
              <a:rPr dirty="0" err="1"/>
              <a:t>tule</a:t>
            </a:r>
            <a:r>
              <a:rPr lang="en-US" dirty="0" err="1"/>
              <a:t>ks</a:t>
            </a:r>
            <a:r>
              <a:rPr dirty="0"/>
              <a:t> </a:t>
            </a:r>
            <a:r>
              <a:rPr dirty="0" err="1"/>
              <a:t>kasutada</a:t>
            </a:r>
            <a:r>
              <a:rPr dirty="0"/>
              <a:t> ka </a:t>
            </a:r>
            <a:r>
              <a:rPr dirty="0" err="1"/>
              <a:t>graafikute</a:t>
            </a:r>
            <a:r>
              <a:rPr dirty="0"/>
              <a:t> </a:t>
            </a:r>
            <a:r>
              <a:rPr dirty="0" err="1"/>
              <a:t>näitamisel</a:t>
            </a:r>
            <a:r>
              <a:rPr dirty="0"/>
              <a:t>.</a:t>
            </a:r>
          </a:p>
        </p:txBody>
      </p:sp>
      <p:sp>
        <p:nvSpPr>
          <p:cNvPr id="121" name="TextBox 4"/>
          <p:cNvSpPr txBox="1"/>
          <p:nvPr/>
        </p:nvSpPr>
        <p:spPr>
          <a:xfrm>
            <a:off x="883920" y="1129610"/>
            <a:ext cx="8293436" cy="639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latin typeface="Cocogoose Pro SemiLight"/>
                <a:ea typeface="Cocogoose Pro SemiLight"/>
                <a:cs typeface="Cocogoose Pro SemiLight"/>
                <a:sym typeface="Cocogoose Pro SemiLight"/>
              </a:defRPr>
            </a:lvl1pPr>
          </a:lstStyle>
          <a:p>
            <a:r>
              <a:t>Graafikud</a:t>
            </a:r>
          </a:p>
        </p:txBody>
      </p:sp>
      <p:graphicFrame>
        <p:nvGraphicFramePr>
          <p:cNvPr id="122" name="Chart 7"/>
          <p:cNvGraphicFramePr/>
          <p:nvPr/>
        </p:nvGraphicFramePr>
        <p:xfrm>
          <a:off x="1314696" y="2399820"/>
          <a:ext cx="4190318" cy="2526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3" name="Chart 11"/>
          <p:cNvGraphicFramePr/>
          <p:nvPr/>
        </p:nvGraphicFramePr>
        <p:xfrm>
          <a:off x="6752271" y="2251277"/>
          <a:ext cx="4096994" cy="2480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4" name="Asset 8.png" descr="Asset 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646" y="488471"/>
            <a:ext cx="1603097" cy="2103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4"/>
          <p:cNvSpPr txBox="1"/>
          <p:nvPr/>
        </p:nvSpPr>
        <p:spPr>
          <a:xfrm>
            <a:off x="883920" y="1129610"/>
            <a:ext cx="8293436" cy="639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latin typeface="Cocogoose Pro SemiLight"/>
                <a:ea typeface="Cocogoose Pro SemiLight"/>
                <a:cs typeface="Cocogoose Pro SemiLight"/>
                <a:sym typeface="Cocogoose Pro SemiLight"/>
              </a:defRPr>
            </a:lvl1pPr>
          </a:lstStyle>
          <a:p>
            <a:r>
              <a:t>Fotod</a:t>
            </a:r>
          </a:p>
        </p:txBody>
      </p:sp>
      <p:pic>
        <p:nvPicPr>
          <p:cNvPr id="127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474" y="2339214"/>
            <a:ext cx="4606188" cy="2809279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036329" y="5361709"/>
            <a:ext cx="4208065" cy="1122220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50000"/>
              </a:lnSpc>
              <a:buSzTx/>
              <a:buNone/>
              <a:defRPr sz="1000"/>
            </a:lvl1pPr>
          </a:lstStyle>
          <a:p>
            <a:r>
              <a:t>Vajadusel selgitav tekst pildi juurde. </a:t>
            </a:r>
          </a:p>
        </p:txBody>
      </p:sp>
      <p:pic>
        <p:nvPicPr>
          <p:cNvPr id="129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568" y="5999738"/>
            <a:ext cx="3607647" cy="403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Asset 8.png" descr="Asset 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646" y="488471"/>
            <a:ext cx="1603097" cy="210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24352581763_279c968d35_o.jpg" descr="24352581763_279c968d35_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944" y="2327606"/>
            <a:ext cx="4242842" cy="2832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3"/>
          <p:cNvSpPr txBox="1"/>
          <p:nvPr/>
        </p:nvSpPr>
        <p:spPr>
          <a:xfrm>
            <a:off x="1029131" y="2253470"/>
            <a:ext cx="8293436" cy="1112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6000">
                <a:latin typeface="Cocogoose Pro SemiLight"/>
                <a:ea typeface="Cocogoose Pro SemiLight"/>
                <a:cs typeface="Cocogoose Pro SemiLight"/>
                <a:sym typeface="Cocogoose Pro SemiLight"/>
              </a:defRPr>
            </a:lvl1pPr>
          </a:lstStyle>
          <a:p>
            <a:r>
              <a:t>TÄNUSÕNAD</a:t>
            </a:r>
          </a:p>
        </p:txBody>
      </p:sp>
      <p:pic>
        <p:nvPicPr>
          <p:cNvPr id="134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687" y="5228114"/>
            <a:ext cx="4174314" cy="903888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extBox 11"/>
          <p:cNvSpPr txBox="1"/>
          <p:nvPr/>
        </p:nvSpPr>
        <p:spPr>
          <a:xfrm>
            <a:off x="1029130" y="5878086"/>
            <a:ext cx="3747178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r>
              <a:rPr dirty="0"/>
              <a:t>hiiumaa.ee       #visithiiumaa      </a:t>
            </a:r>
            <a:r>
              <a:rPr dirty="0" err="1"/>
              <a:t>hiiumaa</a:t>
            </a:r>
            <a:r>
              <a:rPr dirty="0"/>
              <a:t>@</a:t>
            </a:r>
            <a:r>
              <a:rPr lang="et-EE" dirty="0"/>
              <a:t>hiiumaa</a:t>
            </a:r>
            <a:r>
              <a:rPr dirty="0"/>
              <a:t>.ee</a:t>
            </a:r>
          </a:p>
        </p:txBody>
      </p:sp>
      <p:pic>
        <p:nvPicPr>
          <p:cNvPr id="136" name="Asset 7.png" descr="Asset 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9715" y="624334"/>
            <a:ext cx="1958394" cy="556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575757"/>
      </a:dk1>
      <a:lt1>
        <a:srgbClr val="F2F1E2"/>
      </a:lt1>
      <a:dk2>
        <a:srgbClr val="A7A7A7"/>
      </a:dk2>
      <a:lt2>
        <a:srgbClr val="535353"/>
      </a:lt2>
      <a:accent1>
        <a:srgbClr val="F3716A"/>
      </a:accent1>
      <a:accent2>
        <a:srgbClr val="F7955B"/>
      </a:accent2>
      <a:accent3>
        <a:srgbClr val="F6EE66"/>
      </a:accent3>
      <a:accent4>
        <a:srgbClr val="62BF84"/>
      </a:accent4>
      <a:accent5>
        <a:srgbClr val="0072BC"/>
      </a:accent5>
      <a:accent6>
        <a:srgbClr val="74CECE"/>
      </a:accent6>
      <a:hlink>
        <a:srgbClr val="0000FF"/>
      </a:hlink>
      <a:folHlink>
        <a:srgbClr val="FF00FF"/>
      </a:folHlink>
    </a:clrScheme>
    <a:fontScheme name="Office Theme">
      <a:majorFont>
        <a:latin typeface="Cocogoose Pro UltraLight"/>
        <a:ea typeface="Cocogoose Pro UltraLight"/>
        <a:cs typeface="Cocogoose Pro UltraLight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2F1E2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575757"/>
            </a:solidFill>
            <a:effectLst/>
            <a:uFillTx/>
            <a:latin typeface="+mj-lt"/>
            <a:ea typeface="+mj-ea"/>
            <a:cs typeface="+mj-cs"/>
            <a:sym typeface="Cocogoose Pro Ultra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575757"/>
            </a:solidFill>
            <a:effectLst/>
            <a:uFillTx/>
            <a:latin typeface="+mj-lt"/>
            <a:ea typeface="+mj-ea"/>
            <a:cs typeface="+mj-cs"/>
            <a:sym typeface="Cocogoose Pro Ultra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HIIUMAA_Presentatsioon_v2.pptx" id="{24B06469-755B-4671-B2E8-91590EEA6E56}" vid="{501E116D-7E2A-4B9A-90D8-6EDCE5808DA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575757"/>
      </a:dk1>
      <a:lt1>
        <a:srgbClr val="FFFFFF"/>
      </a:lt1>
      <a:dk2>
        <a:srgbClr val="A7A7A7"/>
      </a:dk2>
      <a:lt2>
        <a:srgbClr val="535353"/>
      </a:lt2>
      <a:accent1>
        <a:srgbClr val="F3716A"/>
      </a:accent1>
      <a:accent2>
        <a:srgbClr val="F7955B"/>
      </a:accent2>
      <a:accent3>
        <a:srgbClr val="F6EE66"/>
      </a:accent3>
      <a:accent4>
        <a:srgbClr val="62BF84"/>
      </a:accent4>
      <a:accent5>
        <a:srgbClr val="0072BC"/>
      </a:accent5>
      <a:accent6>
        <a:srgbClr val="74CECE"/>
      </a:accent6>
      <a:hlink>
        <a:srgbClr val="0000FF"/>
      </a:hlink>
      <a:folHlink>
        <a:srgbClr val="FF00FF"/>
      </a:folHlink>
    </a:clrScheme>
    <a:fontScheme name="Office Theme">
      <a:majorFont>
        <a:latin typeface="Cocogoose Pro UltraLight"/>
        <a:ea typeface="Cocogoose Pro UltraLight"/>
        <a:cs typeface="Cocogoose Pro UltraLight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2F1E2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575757"/>
            </a:solidFill>
            <a:effectLst/>
            <a:uFillTx/>
            <a:latin typeface="+mj-lt"/>
            <a:ea typeface="+mj-ea"/>
            <a:cs typeface="+mj-cs"/>
            <a:sym typeface="Cocogoose Pro Ultra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575757"/>
            </a:solidFill>
            <a:effectLst/>
            <a:uFillTx/>
            <a:latin typeface="+mj-lt"/>
            <a:ea typeface="+mj-ea"/>
            <a:cs typeface="+mj-cs"/>
            <a:sym typeface="Cocogoose Pro Ultra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1727A646217D149B778B17BA034C564" ma:contentTypeVersion="18" ma:contentTypeDescription="Loo uus dokument" ma:contentTypeScope="" ma:versionID="3396f6341dcf5477767c8c3d06147835">
  <xsd:schema xmlns:xsd="http://www.w3.org/2001/XMLSchema" xmlns:xs="http://www.w3.org/2001/XMLSchema" xmlns:p="http://schemas.microsoft.com/office/2006/metadata/properties" xmlns:ns2="f13f8bb2-d7c0-45a9-bb86-ded761b1e8a2" xmlns:ns3="beac8496-e48d-430e-85e0-189cd88bc629" targetNamespace="http://schemas.microsoft.com/office/2006/metadata/properties" ma:root="true" ma:fieldsID="890206ce2078dd0b0b20dfcd55bf71f4" ns2:_="" ns3:_="">
    <xsd:import namespace="f13f8bb2-d7c0-45a9-bb86-ded761b1e8a2"/>
    <xsd:import namespace="beac8496-e48d-430e-85e0-189cd88bc6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3f8bb2-d7c0-45a9-bb86-ded761b1e8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Pildisildid" ma:readOnly="false" ma:fieldId="{5cf76f15-5ced-4ddc-b409-7134ff3c332f}" ma:taxonomyMulti="true" ma:sspId="b009f199-8e31-4162-b58a-4c2d1a4b22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ac8496-e48d-430e-85e0-189cd88bc62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Ühiskasutuse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Ühiskasutusse andmise üksikasjad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6be698e-c023-4875-a534-3689a96671fe}" ma:internalName="TaxCatchAll" ma:showField="CatchAllData" ma:web="beac8496-e48d-430e-85e0-189cd88bc6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13f8bb2-d7c0-45a9-bb86-ded761b1e8a2">
      <Terms xmlns="http://schemas.microsoft.com/office/infopath/2007/PartnerControls"/>
    </lcf76f155ced4ddcb4097134ff3c332f>
    <TaxCatchAll xmlns="beac8496-e48d-430e-85e0-189cd88bc629" xsi:nil="true"/>
  </documentManagement>
</p:properties>
</file>

<file path=customXml/itemProps1.xml><?xml version="1.0" encoding="utf-8"?>
<ds:datastoreItem xmlns:ds="http://schemas.openxmlformats.org/officeDocument/2006/customXml" ds:itemID="{5F394216-27E4-4542-92A1-D30E09AE21B4}"/>
</file>

<file path=customXml/itemProps2.xml><?xml version="1.0" encoding="utf-8"?>
<ds:datastoreItem xmlns:ds="http://schemas.openxmlformats.org/officeDocument/2006/customXml" ds:itemID="{026D526A-6A69-4CB3-8921-FDE622FD41E1}"/>
</file>

<file path=customXml/itemProps3.xml><?xml version="1.0" encoding="utf-8"?>
<ds:datastoreItem xmlns:ds="http://schemas.openxmlformats.org/officeDocument/2006/customXml" ds:itemID="{676BDB5E-5DDB-444E-921B-E3B4C819969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138</Words>
  <Application>Microsoft Office PowerPoint</Application>
  <PresentationFormat>Laiekraan</PresentationFormat>
  <Paragraphs>19</Paragraphs>
  <Slides>7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3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7</vt:i4>
      </vt:variant>
    </vt:vector>
  </HeadingPairs>
  <TitlesOfParts>
    <vt:vector size="11" baseType="lpstr">
      <vt:lpstr>Arial</vt:lpstr>
      <vt:lpstr>Cocogoose Pro SemiLight</vt:lpstr>
      <vt:lpstr>Cocogoose Pro UltraLight</vt:lpstr>
      <vt:lpstr>Office Theme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Jarmo Lige</dc:creator>
  <cp:lastModifiedBy>Mariliis Aiaste</cp:lastModifiedBy>
  <cp:revision>2</cp:revision>
  <dcterms:created xsi:type="dcterms:W3CDTF">2021-04-26T11:54:18Z</dcterms:created>
  <dcterms:modified xsi:type="dcterms:W3CDTF">2025-04-04T08:29:16Z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0x010100C1727A646217D149B778B17BA034C564</vt:lpwstr>
  </property>
</Properties>
</file>